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80" r:id="rId4"/>
    <p:sldId id="258" r:id="rId5"/>
    <p:sldId id="265" r:id="rId6"/>
    <p:sldId id="271" r:id="rId7"/>
    <p:sldId id="266" r:id="rId8"/>
    <p:sldId id="267" r:id="rId9"/>
    <p:sldId id="273" r:id="rId10"/>
    <p:sldId id="268" r:id="rId11"/>
    <p:sldId id="274" r:id="rId12"/>
    <p:sldId id="269" r:id="rId13"/>
    <p:sldId id="270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84" d="100"/>
          <a:sy n="84" d="100"/>
        </p:scale>
        <p:origin x="1416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E6AE0-91CC-4275-8794-5C63A6A105FA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C9DFE-6251-42D4-B297-45C22D477E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0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EB1F-68D0-4BC0-84A2-F7DD827FD910}" type="datetime1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41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EAB2-5F6B-4C70-80A8-4D7AAAF8E55D}" type="datetime1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39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61B2-9C52-482A-B5ED-5F80A17BA97A}" type="datetime1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55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5281-6AF4-4630-A8C5-9D7AC330FEF2}" type="datetime1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1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2DEB-5524-4B94-9EAA-F54FCF17B2AB}" type="datetime1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03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6303-F891-43E5-8A1D-4A05B5020233}" type="datetime1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12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11FF-DB35-4288-8060-891997FB0387}" type="datetime1">
              <a:rPr lang="ru-RU" smtClean="0"/>
              <a:pPr/>
              <a:t>15.10.2022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18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737-AE69-417D-9FD4-DD8A8317BB0D}" type="datetime1">
              <a:rPr lang="ru-RU" smtClean="0"/>
              <a:pPr/>
              <a:t>15.10.2022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05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61EE-DBE7-4BCC-863C-8EB5BF5FF338}" type="datetime1">
              <a:rPr lang="ru-RU" smtClean="0"/>
              <a:pPr/>
              <a:t>15.10.2022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84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432C8C4-5925-4C7C-A666-F4B284CBD1A5}" type="datetime1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42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876-2163-42CC-9A08-DF5C9AAB5657}" type="datetime1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34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DE15FE1-ECD9-4FBB-8022-AF978004F6C1}" type="datetime1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48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g.resh.edu.ru/" TargetMode="External"/><Relationship Id="rId2" Type="http://schemas.openxmlformats.org/officeDocument/2006/relationships/hyperlink" Target="https://skiv.instrao.ru/support/demonstratsionnye-materialy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pi.ru/otkrytyy-bank-zadaniy-dlya-otsenki-yestestvennonauchnoy-gramotnosti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76672"/>
            <a:ext cx="5184576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373616" cy="446449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Финансовая грамотность -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5"/>
            <a:ext cx="7272808" cy="421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76672"/>
            <a:ext cx="5184576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373616" cy="446449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Финансовая грамотность – знание и понимание финансовых терминов, понятий и финансовых рисков, а также навыки, мотивацию и уверенность, необходимые для принятии эффективных решений в разнообразных финансовых ситуациях.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76672"/>
            <a:ext cx="5184576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373616" cy="446449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Глобальные компетенции -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740317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76672"/>
            <a:ext cx="5184576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373616" cy="446449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мышление-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7344816" cy="433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76672"/>
            <a:ext cx="5184576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373616" cy="4464496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hlinkClick r:id="rId2"/>
              </a:rPr>
              <a:t>https://skiv.instrao.ru/support/demonstratsionnye-materialya/</a:t>
            </a:r>
            <a:endParaRPr lang="ru-RU" sz="2400" dirty="0" smtClean="0"/>
          </a:p>
          <a:p>
            <a:endParaRPr lang="ru-RU" sz="2400" u="sng" dirty="0" smtClean="0">
              <a:hlinkClick r:id="rId3"/>
            </a:endParaRPr>
          </a:p>
          <a:p>
            <a:r>
              <a:rPr lang="en-US" sz="2400" u="sng" dirty="0" smtClean="0">
                <a:hlinkClick r:id="rId3"/>
              </a:rPr>
              <a:t>https://fg.resh.edu.ru/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en-US" sz="2400" u="sng" dirty="0" smtClean="0">
                <a:hlinkClick r:id="rId4"/>
              </a:rPr>
              <a:t>https://fipi.ru/otkrytyy-bank-zadaniy-dlya-otsenki-yestestvennonauchnoy-gramotnosti/</a:t>
            </a:r>
            <a:endParaRPr lang="ru-RU" sz="2400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76672"/>
            <a:ext cx="5184576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7992888" cy="469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76672"/>
            <a:ext cx="5184576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87" y="1844824"/>
            <a:ext cx="8814701" cy="286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76672"/>
            <a:ext cx="5184576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1914526"/>
            <a:ext cx="8204398" cy="463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76672"/>
            <a:ext cx="5184576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373616" cy="482453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функциональной грамотности (ФГ)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одна из задач ФГОС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это способность применять знания, полученные в школе, для решения повседневных задач.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 – базовое образование личности. Ребенок должен обладать: 1. готовностью успешно взаимодействовать с изменяющимся окружающим миром; 2. возможностью решать различные учебные и жизненные задачи; 3. способностью строить социальные отношения;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ФГ в исследовании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заложено в основном вопросе, на который отвечает исследование «Обладают ли учащегося 15-летнего возраста, получившие обязательное общее образование, знаниями и умениями, необходимыми им для полноценного функционирования в современном обществе, т.е. для решения широкого диапазона задач в различных сферах человеческой деятельности общения и социальных отношений?»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76672"/>
            <a:ext cx="5184576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51012" y="2309813"/>
            <a:ext cx="56864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76672"/>
            <a:ext cx="5184576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373616" cy="446449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функциональной грамотности:</a:t>
            </a:r>
          </a:p>
          <a:p>
            <a:pPr marL="2511425" indent="-363538"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Математическая грамотность</a:t>
            </a:r>
          </a:p>
          <a:p>
            <a:pPr marL="2511425" indent="-363538"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Читательская грамотность</a:t>
            </a:r>
          </a:p>
          <a:p>
            <a:pPr marL="2511425" indent="-363538"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Естественнонаучная грамотность</a:t>
            </a:r>
          </a:p>
          <a:p>
            <a:pPr marL="2511425" indent="-363538"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Финансовая грамотность</a:t>
            </a:r>
          </a:p>
          <a:p>
            <a:pPr marL="2511425" indent="-363538"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Глобальные компетенции</a:t>
            </a:r>
          </a:p>
          <a:p>
            <a:pPr marL="2511425" indent="-363538"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мышление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76672"/>
            <a:ext cx="5184576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373616" cy="446449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Математическая грамотность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20888"/>
            <a:ext cx="70104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76672"/>
            <a:ext cx="5184576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373616" cy="446449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Математическая грамотность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способность индивидуума проводить математические рассуждения и формулировать, применять, интерпретировать математику для решения проблем в разнообразных контекстах реального мира.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помогает людям понять роль математики в мире.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76672"/>
            <a:ext cx="5184576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373616" cy="446449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Читательская грамотность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92896"/>
            <a:ext cx="716468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76672"/>
            <a:ext cx="5184576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373616" cy="446449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Естественнонаучная грамотность 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723710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76672"/>
            <a:ext cx="5184576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373616" cy="446449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Естественнонаучная грамотность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это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941</TotalTime>
  <Words>334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Calibri Light</vt:lpstr>
      <vt:lpstr>Times New Roman</vt:lpstr>
      <vt:lpstr>Wingdings</vt:lpstr>
      <vt:lpstr>Ретро</vt:lpstr>
      <vt:lpstr>Функциональная грамотность</vt:lpstr>
      <vt:lpstr>Функциональная грамотность</vt:lpstr>
      <vt:lpstr>Функциональная грамотность</vt:lpstr>
      <vt:lpstr>Функциональная грамотность</vt:lpstr>
      <vt:lpstr>Функциональная грамотность</vt:lpstr>
      <vt:lpstr>Функциональная грамотность</vt:lpstr>
      <vt:lpstr>Функциональная грамотность</vt:lpstr>
      <vt:lpstr>Функциональная грамотность</vt:lpstr>
      <vt:lpstr>Функциональная грамотность</vt:lpstr>
      <vt:lpstr>Функциональная грамотность</vt:lpstr>
      <vt:lpstr>Функциональная грамотность</vt:lpstr>
      <vt:lpstr>Функциональная грамотность</vt:lpstr>
      <vt:lpstr>Функциональная грамотность</vt:lpstr>
      <vt:lpstr>Функциональная грамотность</vt:lpstr>
      <vt:lpstr>Функциональная грамотность</vt:lpstr>
      <vt:lpstr>Функциональная грамотность</vt:lpstr>
      <vt:lpstr>Функциональная грамотность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Chayana</dc:creator>
  <cp:lastModifiedBy>Home</cp:lastModifiedBy>
  <cp:revision>49</cp:revision>
  <dcterms:created xsi:type="dcterms:W3CDTF">2020-02-18T02:26:47Z</dcterms:created>
  <dcterms:modified xsi:type="dcterms:W3CDTF">2022-10-15T05:29:23Z</dcterms:modified>
</cp:coreProperties>
</file>