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4" r:id="rId7"/>
    <p:sldId id="266" r:id="rId8"/>
    <p:sldId id="267" r:id="rId9"/>
    <p:sldId id="268" r:id="rId10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9D11-3860-46D2-8CC3-C669C51E4FC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DA4C-AED4-4237-8DBB-A960AA978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FE2E-0749-4A6B-B0A0-F6F6DE59FC4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B5AE-937F-43AB-9308-BD3D13C3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F617-2CB6-4E09-8BDA-905B04B9EBE7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26F12-3A6D-43D6-8C9F-00E4BCA0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658A-45E0-48D0-AC86-42F16008A1C5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0228-F8A3-4601-9175-965B1CC27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9FE2-E310-4BEA-AB5D-AC1D929266D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1905-A2F9-4A89-A569-6DE8C5F24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36F9-16E9-4F99-84BA-FA4917430CA6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E08B-74A7-4C53-AEEB-679B34B4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C180-1471-4DEE-ACF1-18A5E476C15E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6E0B-8F5B-421C-9667-55BCD110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4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5462-DA57-40D2-A05F-F4C4B851BD92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3BAD-87D5-4BAA-B18A-C1C53B734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1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9750-14D7-40B5-B39F-780220C32C89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35DB-8E2A-4900-B4D3-4CF80DE9D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8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A8949-1946-4764-90C5-A934A27EE05E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AD9-BD1C-4118-8DEB-E723AD349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0731-E90D-4DDC-9B61-2DEA843CCEB6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21D6-DED1-4D75-B6A5-C8587482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1781D7-CE4C-43BA-AE1F-01D2252AB0AD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B43A3-F224-4CA6-A184-93FAED5F1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" y="18864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Автор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: педагог-библиотекарь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Хомушку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Валентина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Хомушкуевна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0"/>
            <a:ext cx="8712968" cy="5157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>
                <a:solidFill>
                  <a:srgbClr val="C00000"/>
                </a:solidFill>
                <a:latin typeface="Constantia" pitchFamily="18" charset="0"/>
                <a:cs typeface="+mn-cs"/>
              </a:rPr>
              <a:t>"ДАРУЙ МНЕ ТИШЬ СВОИХ БИБЛИОТЕК..."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336699"/>
                </a:outerShdw>
              </a:effectLst>
              <a:latin typeface="Constantia" pitchFamily="18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336699"/>
                </a:outerShdw>
              </a:effectLst>
              <a:latin typeface="Book Antiqua" pitchFamily="18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336699"/>
                </a:outerShdw>
              </a:effectLst>
              <a:latin typeface="Book Antiqua" pitchFamily="18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Book Antiqua" pitchFamily="18" charset="0"/>
                <a:cs typeface="+mn-cs"/>
              </a:rPr>
              <a:t>ФГОС для школьной библиотеки.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336699"/>
                </a:outerShdw>
              </a:effectLst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Из истории профессии</a:t>
            </a:r>
            <a:endParaRPr lang="ru-RU" i="1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8" y="1214438"/>
            <a:ext cx="5072062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endParaRPr lang="ru-RU" sz="1000" i="1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 такое ФГОС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стандарт. Это свод правил для всех образовательных учреждений по всей России: от сельской школы до МГУ </a:t>
            </a:r>
            <a:r>
              <a:rPr lang="ru-RU" sz="2400" i="1" dirty="0">
                <a:latin typeface="Arial Black" pitchFamily="34" charset="0"/>
                <a:cs typeface="+mn-cs"/>
              </a:rPr>
              <a:t>	</a:t>
            </a:r>
          </a:p>
        </p:txBody>
      </p:sp>
      <p:pic>
        <p:nvPicPr>
          <p:cNvPr id="3076" name="Picture 5" descr="j035504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214438"/>
            <a:ext cx="3587750" cy="38163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63" y="692696"/>
            <a:ext cx="8229600" cy="1296144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ФГОС в библиотеке школы:</a:t>
            </a:r>
            <a:br>
              <a:rPr lang="ru-RU" b="1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354344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214813"/>
            <a:ext cx="333216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56792"/>
            <a:ext cx="7776864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библиотека - одно из основных условий реализации федеральных образовательных стандартов.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сейчас, в новых документах, школьные библиотеки не обойдены вниманием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5266928" cy="179808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библиотеки необходимы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07" y="1000108"/>
            <a:ext cx="3929093" cy="54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LeftFacing"/>
            <a:lightRig rig="threePt" dir="t"/>
          </a:scene3d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142875" y="1571625"/>
            <a:ext cx="507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 dirty="0">
              <a:latin typeface="Book Antiqu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5" y="6419547"/>
            <a:ext cx="4929188" cy="29557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67171"/>
            <a:ext cx="532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качестве  (БИЦ) – библиотечно-информационных центров являющихся важным компонентом  учебных процессов</a:t>
            </a:r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188" y="404664"/>
            <a:ext cx="8229600" cy="936104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Другое требование, предъявляемое к библиотекам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-1018371"/>
            <a:ext cx="864096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они должны быть укомплектованы качественными источниками информации, причем, это должны быть информационные ресурсы на разных носителях.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разные виды и типы электронных изданий: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интерактивные курсы по предмету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тесты и задачники,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электронные энциклопедии,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интерактивные доски по предмету,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методические пособия.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разделе ФГОС «24. Материально-технические условия реализации основной образовательной программы среднего (полного) общего образования» прямо указано, что «Материально-техническое оснащение образовательного процесса должно обеспечивать возможность «… доступа в школьной библиотеке к информационным ресурсам Интернета, учебной и художественной литературе,  на электронных носителях, аудио- и видео- материалов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36904" cy="554461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Georgia" pitchFamily="18" charset="0"/>
              </a:rPr>
              <a:t>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Главные задачи школьной библиотеки: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-Обеспечить доступ  обучающихся к информационным ресурсам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-Совершенствовать традиционные и осваивать новые библиотечные технологии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учебно-методического обеспечения: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4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33845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995936" y="1714500"/>
            <a:ext cx="504023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НОО 36.1 ФГОС ОО 37.3 не менее одного учебника и (или) учебного пособия в печатной форме</a:t>
            </a:r>
          </a:p>
          <a:p>
            <a:pPr marL="457200" indent="-457200" algn="ctr">
              <a:buAutoNum type="arabicParenR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Дополнительно учебные пособия в электронной форме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Письмо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от 11.11.2021г. №3-1899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перехода  могут быть использованы учебно-методические комплекты, включенные в ФП учебников от 20.05.2020г.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788024" y="5301208"/>
            <a:ext cx="42481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FF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01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Оснащенность школьных библиотек: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995936" y="1714500"/>
            <a:ext cx="5040238" cy="459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-Комплект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компьютерной техники с обязательным выходом в Интернет.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-Фонд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учебной литературы: учебники и учебные пособия на бумажных и цифровых носителях.</a:t>
            </a: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-Основной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документный) фонд ( книги,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периодические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издания, энциклопедии, словари</a:t>
            </a:r>
          </a:p>
          <a:p>
            <a:pPr marL="457200" indent="-457200" algn="ctr">
              <a:buAutoNum type="arabicParenR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788024" y="6381328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FF66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7561"/>
            <a:ext cx="3456384" cy="44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345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1430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995936" y="1714500"/>
            <a:ext cx="5040238" cy="5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788024" y="6381328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FF66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76363"/>
            <a:ext cx="6601916" cy="46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1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226</Words>
  <Application>Microsoft Office PowerPoint</Application>
  <PresentationFormat>Экран (4:3)</PresentationFormat>
  <Paragraphs>52</Paragraphs>
  <Slides>9</Slides>
  <Notes>0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Тема Office</vt:lpstr>
      <vt:lpstr>Презентация PowerPoint</vt:lpstr>
      <vt:lpstr>Из истории профессии</vt:lpstr>
      <vt:lpstr>ФГОС в библиотеке школы: </vt:lpstr>
      <vt:lpstr>Школьные библиотеки необходимы</vt:lpstr>
      <vt:lpstr>Другое требование, предъявляемое к библиотекам:</vt:lpstr>
      <vt:lpstr>Презентация PowerPoint</vt:lpstr>
      <vt:lpstr>Особенности учебно-методического обеспечения:</vt:lpstr>
      <vt:lpstr>Оснащенность школьных библиотек:</vt:lpstr>
      <vt:lpstr>СПАСИБО ЗА ВНИМАНИЕ!</vt:lpstr>
      <vt:lpstr>Произвольный показ 1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библиотекарь</dc:title>
  <dc:creator>Admin</dc:creator>
  <cp:lastModifiedBy>Пользователь Windows</cp:lastModifiedBy>
  <cp:revision>36</cp:revision>
  <dcterms:created xsi:type="dcterms:W3CDTF">2014-01-30T17:38:04Z</dcterms:created>
  <dcterms:modified xsi:type="dcterms:W3CDTF">2022-10-13T02:49:30Z</dcterms:modified>
</cp:coreProperties>
</file>