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7000">
              <a:srgbClr val="0087E6">
                <a:alpha val="78000"/>
              </a:srgbClr>
            </a:gs>
            <a:gs pos="100000">
              <a:srgbClr val="005CB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7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8429684" cy="41751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376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kern="1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"Зимняя река </a:t>
            </a:r>
          </a:p>
          <a:p>
            <a:pPr algn="ctr"/>
            <a:r>
              <a:rPr lang="ru-RU" sz="3600" b="1" kern="1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и </a:t>
            </a:r>
            <a:r>
              <a:rPr lang="ru-RU" sz="3600" b="1" kern="1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меры безопасности</a:t>
            </a:r>
          </a:p>
          <a:p>
            <a:pPr algn="ctr"/>
            <a:r>
              <a:rPr lang="ru-RU" sz="3600" b="1" kern="1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На льду" </a:t>
            </a:r>
            <a:endParaRPr lang="ru-RU" sz="3600" b="1" kern="1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http://www.greenmama.ru/dn_images/01/06/58/88/1197026221led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6322231" y="3071810"/>
            <a:ext cx="2678926" cy="3571900"/>
          </a:xfrm>
          <a:prstGeom prst="rect">
            <a:avLst/>
          </a:prstGeom>
          <a:noFill/>
        </p:spPr>
      </p:pic>
      <p:pic>
        <p:nvPicPr>
          <p:cNvPr id="1028" name="Picture 4" descr="http://s39.radikal.ru/i084/0902/11/4dd4654bb584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71472" y="3857628"/>
            <a:ext cx="5286412" cy="2751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24000" contrast="30000"/>
          </a:blip>
          <a:srcRect/>
          <a:stretch>
            <a:fillRect/>
          </a:stretch>
        </p:blipFill>
        <p:spPr bwMode="auto">
          <a:xfrm>
            <a:off x="285720" y="210156"/>
            <a:ext cx="8655849" cy="6504992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1785918" y="0"/>
            <a:ext cx="550072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4356100" cy="327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4859338" y="0"/>
            <a:ext cx="4284662" cy="322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2285983" y="3286125"/>
            <a:ext cx="4543917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785794"/>
            <a:ext cx="8286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Как правильно </a:t>
            </a:r>
          </a:p>
          <a:p>
            <a:pPr algn="ctr"/>
            <a:r>
              <a:rPr lang="ru-RU" sz="88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пересекать водоемы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4500562" cy="3381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4643438" y="-1"/>
            <a:ext cx="4500562" cy="3380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2268538" y="3338513"/>
            <a:ext cx="4679950" cy="3519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325259"/>
            <a:ext cx="81439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Ходить надо по протоптанным тропинкам.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Лучше переходить лед на лыжах.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Для перехода надо брать с собой длинную палку.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Надо избегать мест, где лед тонкий.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Не ходить по льду в одиночку.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Кататься на коньках можно только в отведенных для этого местах.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Переходить водоем надо по отмеченным местам, где всегда ходят люди.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285720" y="214290"/>
            <a:ext cx="8572560" cy="6367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</Words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Виктория</cp:lastModifiedBy>
  <cp:revision>3</cp:revision>
  <dcterms:created xsi:type="dcterms:W3CDTF">2013-11-27T08:02:26Z</dcterms:created>
  <dcterms:modified xsi:type="dcterms:W3CDTF">2013-11-27T19:14:44Z</dcterms:modified>
</cp:coreProperties>
</file>